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47" d="100"/>
          <a:sy n="47" d="100"/>
        </p:scale>
        <p:origin x="75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413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3357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86567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2213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0759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02645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4358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7047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426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286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0646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635F-116A-4698-8F22-581413C037A7}" type="datetimeFigureOut">
              <a:rPr lang="is-IS" smtClean="0"/>
              <a:t>26.8.2016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CB17-3F9C-4A5C-B29C-D273A676F04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6887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aerumogleikum.i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19" y="2971088"/>
            <a:ext cx="2597121" cy="368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498" y="659098"/>
            <a:ext cx="8081211" cy="1325563"/>
          </a:xfrm>
        </p:spPr>
        <p:txBody>
          <a:bodyPr>
            <a:noAutofit/>
          </a:bodyPr>
          <a:lstStyle/>
          <a:p>
            <a:pPr algn="ctr"/>
            <a:r>
              <a:rPr lang="da-DK" sz="2400" b="1" dirty="0"/>
              <a:t>Spennandi fundur fyrir </a:t>
            </a:r>
            <a:r>
              <a:rPr lang="da-DK" sz="2400" b="1" dirty="0" smtClean="0"/>
              <a:t>foreldra barna </a:t>
            </a:r>
            <a:br>
              <a:rPr lang="da-DK" sz="2400" b="1" dirty="0" smtClean="0"/>
            </a:br>
            <a:r>
              <a:rPr lang="da-DK" sz="2400" b="1" dirty="0" smtClean="0"/>
              <a:t>í  leikskóla og 1- 4</a:t>
            </a:r>
            <a:r>
              <a:rPr lang="da-DK" sz="2400" b="1" dirty="0"/>
              <a:t>. </a:t>
            </a:r>
            <a:r>
              <a:rPr lang="da-DK" sz="2400" b="1" dirty="0" smtClean="0"/>
              <a:t>bekk grunnskóla</a:t>
            </a:r>
            <a:endParaRPr lang="is-IS" sz="2400" dirty="0"/>
          </a:p>
        </p:txBody>
      </p:sp>
      <p:pic>
        <p:nvPicPr>
          <p:cNvPr id="11" name="Picture 10" descr="Smáforriti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694" y="510205"/>
            <a:ext cx="2036095" cy="212677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775657" y="2636982"/>
            <a:ext cx="8337887" cy="5047536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pPr algn="just"/>
            <a:r>
              <a:rPr lang="is-IS" sz="2000" b="1" dirty="0" smtClean="0"/>
              <a:t>Fundurinn verður haldinn í</a:t>
            </a:r>
            <a:r>
              <a:rPr lang="is-IS" sz="2000" b="1" dirty="0" smtClean="0"/>
              <a:t> </a:t>
            </a:r>
            <a:r>
              <a:rPr lang="is-IS" sz="2000" b="1" dirty="0" err="1" smtClean="0"/>
              <a:t>Sam-komusal</a:t>
            </a:r>
            <a:r>
              <a:rPr lang="is-IS" sz="2000" b="1" dirty="0" smtClean="0"/>
              <a:t> </a:t>
            </a:r>
            <a:r>
              <a:rPr lang="is-IS" sz="2000" b="1" dirty="0" err="1"/>
              <a:t>Borgarhólsskóla</a:t>
            </a:r>
            <a:r>
              <a:rPr lang="is-IS" sz="2000" b="1" dirty="0"/>
              <a:t> </a:t>
            </a:r>
            <a:r>
              <a:rPr lang="is-IS" sz="2000" b="1" dirty="0" err="1" smtClean="0"/>
              <a:t>mánu-daginn</a:t>
            </a:r>
            <a:r>
              <a:rPr lang="is-IS" sz="2000" b="1" dirty="0" smtClean="0"/>
              <a:t> </a:t>
            </a:r>
            <a:r>
              <a:rPr lang="is-IS" sz="2000" b="1" dirty="0"/>
              <a:t>19</a:t>
            </a:r>
            <a:r>
              <a:rPr lang="is-IS" sz="2000" b="1" dirty="0" smtClean="0"/>
              <a:t>. september </a:t>
            </a:r>
            <a:r>
              <a:rPr lang="is-IS" sz="2000" b="1" dirty="0"/>
              <a:t>kl. 17.00 </a:t>
            </a:r>
            <a:endParaRPr lang="is-IS" sz="900" b="1" dirty="0" smtClean="0"/>
          </a:p>
          <a:p>
            <a:pPr algn="just"/>
            <a:endParaRPr lang="is-IS" sz="1900" dirty="0" smtClean="0"/>
          </a:p>
          <a:p>
            <a:pPr algn="just"/>
            <a:r>
              <a:rPr lang="is-IS" sz="1900" dirty="0" smtClean="0"/>
              <a:t>Bryndís </a:t>
            </a:r>
            <a:r>
              <a:rPr lang="is-IS" sz="1900" dirty="0"/>
              <a:t>Guðmundsdóttir </a:t>
            </a:r>
            <a:r>
              <a:rPr lang="is-IS" sz="1900" dirty="0" err="1" smtClean="0"/>
              <a:t>talmeinafræð-ingur</a:t>
            </a:r>
            <a:r>
              <a:rPr lang="is-IS" sz="1900" dirty="0" smtClean="0"/>
              <a:t> </a:t>
            </a:r>
            <a:r>
              <a:rPr lang="is-IS" sz="1900" dirty="0" err="1"/>
              <a:t>fræðir</a:t>
            </a:r>
            <a:r>
              <a:rPr lang="is-IS" sz="1900" dirty="0"/>
              <a:t> um málþroska og framburð og mikilvægi örvunar á þessu sviði. </a:t>
            </a:r>
            <a:endParaRPr lang="is-IS" sz="1900" dirty="0" smtClean="0"/>
          </a:p>
          <a:p>
            <a:pPr algn="just"/>
            <a:endParaRPr lang="is-IS" sz="1200" dirty="0" smtClean="0"/>
          </a:p>
          <a:p>
            <a:pPr algn="just"/>
            <a:r>
              <a:rPr lang="is-IS" dirty="0" smtClean="0"/>
              <a:t>Hvernig </a:t>
            </a:r>
            <a:r>
              <a:rPr lang="is-IS" dirty="0"/>
              <a:t>gefa </a:t>
            </a:r>
            <a:r>
              <a:rPr lang="is-IS" dirty="0" smtClean="0"/>
              <a:t>foreldrar </a:t>
            </a:r>
            <a:r>
              <a:rPr lang="is-IS" dirty="0"/>
              <a:t>börnum forskot á málþroska og tjáningu sem síðar leggur grunn að lestrarfærni  </a:t>
            </a:r>
            <a:r>
              <a:rPr lang="is-IS" dirty="0" smtClean="0"/>
              <a:t>og námi? </a:t>
            </a:r>
          </a:p>
          <a:p>
            <a:pPr algn="just"/>
            <a:endParaRPr lang="is-IS" dirty="0"/>
          </a:p>
          <a:p>
            <a:pPr algn="just"/>
            <a:endParaRPr lang="is-IS" dirty="0"/>
          </a:p>
          <a:p>
            <a:pPr algn="just"/>
            <a:endParaRPr lang="is-IS" dirty="0"/>
          </a:p>
          <a:p>
            <a:pPr algn="just"/>
            <a:endParaRPr lang="is-IS" dirty="0"/>
          </a:p>
          <a:p>
            <a:pPr algn="just"/>
            <a:endParaRPr lang="is-IS" dirty="0"/>
          </a:p>
          <a:p>
            <a:pPr algn="just"/>
            <a:endParaRPr lang="is-IS" dirty="0"/>
          </a:p>
          <a:p>
            <a:pPr algn="just"/>
            <a:r>
              <a:rPr lang="is-IS" dirty="0" smtClean="0"/>
              <a:t>Sérstaklega </a:t>
            </a:r>
            <a:r>
              <a:rPr lang="is-IS" dirty="0"/>
              <a:t>verður kynnt aðferðafræði og rannsóknir er </a:t>
            </a:r>
            <a:r>
              <a:rPr lang="is-IS" dirty="0" smtClean="0"/>
              <a:t>tengjast „</a:t>
            </a:r>
            <a:r>
              <a:rPr lang="is-IS" i="1" dirty="0" err="1" smtClean="0"/>
              <a:t>Lærum</a:t>
            </a:r>
            <a:r>
              <a:rPr lang="is-IS" i="1" dirty="0" smtClean="0"/>
              <a:t> </a:t>
            </a:r>
            <a:r>
              <a:rPr lang="is-IS" i="1" dirty="0"/>
              <a:t>og leikum </a:t>
            </a:r>
            <a:endParaRPr lang="is-IS" i="1" dirty="0" smtClean="0"/>
          </a:p>
          <a:p>
            <a:pPr algn="just"/>
            <a:r>
              <a:rPr lang="is-IS" i="1" dirty="0" smtClean="0"/>
              <a:t>með </a:t>
            </a:r>
            <a:r>
              <a:rPr lang="is-IS" i="1" dirty="0"/>
              <a:t>hljóðin</a:t>
            </a:r>
            <a:r>
              <a:rPr lang="is-IS" i="1" dirty="0" smtClean="0"/>
              <a:t>“. </a:t>
            </a:r>
          </a:p>
          <a:p>
            <a:pPr algn="just"/>
            <a:endParaRPr lang="is-IS" sz="1100" b="1" dirty="0" smtClean="0"/>
          </a:p>
          <a:p>
            <a:pPr algn="just"/>
            <a:r>
              <a:rPr lang="is-IS" sz="2000" b="1" dirty="0" smtClean="0"/>
              <a:t>Dæmi </a:t>
            </a:r>
            <a:r>
              <a:rPr lang="is-IS" sz="2000" b="1" dirty="0"/>
              <a:t>sýnd um notkun smáforrita í kennslu og leik heima fyrir</a:t>
            </a:r>
            <a:r>
              <a:rPr lang="is-IS" sz="2000" b="1" dirty="0" smtClean="0"/>
              <a:t>.  </a:t>
            </a:r>
          </a:p>
          <a:p>
            <a:pPr algn="just"/>
            <a:endParaRPr lang="is-IS" sz="800" dirty="0" smtClean="0"/>
          </a:p>
          <a:p>
            <a:pPr algn="just"/>
            <a:r>
              <a:rPr lang="is-IS" dirty="0" smtClean="0"/>
              <a:t>Efnið </a:t>
            </a:r>
            <a:r>
              <a:rPr lang="is-IS" dirty="0"/>
              <a:t>hentar mjög vel </a:t>
            </a:r>
            <a:r>
              <a:rPr lang="is-IS" dirty="0" smtClean="0"/>
              <a:t>foreldrum barna í </a:t>
            </a:r>
            <a:r>
              <a:rPr lang="is-IS" dirty="0"/>
              <a:t>leikskóla og yngri aldurshópum í </a:t>
            </a:r>
            <a:r>
              <a:rPr lang="is-IS" dirty="0" smtClean="0"/>
              <a:t>skóla. Sérstök </a:t>
            </a:r>
            <a:r>
              <a:rPr lang="is-IS" dirty="0"/>
              <a:t>tilboð verða á efni </a:t>
            </a:r>
            <a:r>
              <a:rPr lang="is-IS" dirty="0" err="1"/>
              <a:t>Lærum</a:t>
            </a:r>
            <a:r>
              <a:rPr lang="is-IS" dirty="0"/>
              <a:t> og leikum með hljóðin, fyrir áhugasama. </a:t>
            </a:r>
            <a:r>
              <a:rPr lang="is-IS" dirty="0" smtClean="0"/>
              <a:t>Sjá </a:t>
            </a:r>
            <a:r>
              <a:rPr lang="is-IS" dirty="0"/>
              <a:t>nánar á </a:t>
            </a:r>
            <a:r>
              <a:rPr lang="is-IS" u="sng" dirty="0" err="1" smtClean="0">
                <a:hlinkClick r:id="rId4"/>
              </a:rPr>
              <a:t>laerumogleikum.is</a:t>
            </a:r>
            <a:r>
              <a:rPr lang="is-IS" u="sng" dirty="0" smtClean="0"/>
              <a:t>                                       </a:t>
            </a:r>
            <a:endParaRPr lang="is-IS" dirty="0"/>
          </a:p>
          <a:p>
            <a:endParaRPr lang="is-IS" dirty="0"/>
          </a:p>
        </p:txBody>
      </p:sp>
      <p:sp>
        <p:nvSpPr>
          <p:cNvPr id="10" name="Rectangle 9"/>
          <p:cNvSpPr/>
          <p:nvPr/>
        </p:nvSpPr>
        <p:spPr>
          <a:xfrm>
            <a:off x="964531" y="240632"/>
            <a:ext cx="9960143" cy="6376737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12" name="TextBox 11"/>
          <p:cNvSpPr txBox="1"/>
          <p:nvPr/>
        </p:nvSpPr>
        <p:spPr>
          <a:xfrm>
            <a:off x="2307641" y="1738439"/>
            <a:ext cx="5361147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s-IS" sz="2400" b="1" dirty="0" smtClean="0">
                <a:solidFill>
                  <a:srgbClr val="FF0000"/>
                </a:solidFill>
              </a:rPr>
              <a:t>Hvernig sköpum við börnum okkar bestu</a:t>
            </a:r>
          </a:p>
          <a:p>
            <a:pPr algn="ctr"/>
            <a:r>
              <a:rPr lang="is-IS" sz="2400" b="1" dirty="0" smtClean="0">
                <a:solidFill>
                  <a:srgbClr val="FF0000"/>
                </a:solidFill>
              </a:rPr>
              <a:t>þroskaskilyrði fyrir mál og tal?</a:t>
            </a:r>
          </a:p>
          <a:p>
            <a:pPr algn="ctr"/>
            <a:endParaRPr lang="is-IS" sz="2000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23137" y="6175794"/>
            <a:ext cx="2766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b="1" dirty="0" smtClean="0"/>
              <a:t>Skólaþjónusta Norðurþings</a:t>
            </a:r>
            <a:endParaRPr lang="is-IS" b="1" dirty="0"/>
          </a:p>
          <a:p>
            <a:endParaRPr lang="is-IS" dirty="0"/>
          </a:p>
        </p:txBody>
      </p:sp>
      <p:sp>
        <p:nvSpPr>
          <p:cNvPr id="14" name="TextBox 13"/>
          <p:cNvSpPr txBox="1"/>
          <p:nvPr/>
        </p:nvSpPr>
        <p:spPr>
          <a:xfrm>
            <a:off x="7584972" y="5838524"/>
            <a:ext cx="2275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1" dirty="0" smtClean="0"/>
              <a:t>- Aðgangur er ókeypis.</a:t>
            </a:r>
            <a:endParaRPr lang="is-I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179740" y="346866"/>
            <a:ext cx="72065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3600" dirty="0"/>
              <a:t>Til </a:t>
            </a:r>
            <a:r>
              <a:rPr lang="is-IS" sz="3600" dirty="0" smtClean="0"/>
              <a:t>foreldra í Norðurþingi </a:t>
            </a:r>
            <a:r>
              <a:rPr lang="is-IS" sz="3600" dirty="0"/>
              <a:t>og </a:t>
            </a:r>
            <a:r>
              <a:rPr lang="is-IS" sz="3600" dirty="0" smtClean="0"/>
              <a:t>nágrenni</a:t>
            </a:r>
            <a:r>
              <a:rPr lang="is-IS" sz="3600" dirty="0"/>
              <a:t> </a:t>
            </a:r>
          </a:p>
          <a:p>
            <a:r>
              <a:rPr lang="is-IS" sz="3600" dirty="0"/>
              <a:t/>
            </a:r>
            <a:br>
              <a:rPr lang="is-IS" sz="3600" dirty="0"/>
            </a:br>
            <a:endParaRPr lang="is-IS" sz="3600" dirty="0"/>
          </a:p>
          <a:p>
            <a:r>
              <a:rPr lang="is-IS" sz="3600" dirty="0"/>
              <a:t> </a:t>
            </a:r>
          </a:p>
          <a:p>
            <a:r>
              <a:rPr lang="is-IS" sz="3600" dirty="0"/>
              <a:t> 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44601" y="2877212"/>
            <a:ext cx="0" cy="29613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20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135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Spennandi fundur fyrir foreldra barna  í  leikskóla og 1- 4. bekk grunnskóla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Hvernig sköpum við börnum okkar bestu þroskaskilyrði fyrir mál og tal?</dc:title>
  <dc:creator>ArniS</dc:creator>
  <cp:lastModifiedBy>ArniS</cp:lastModifiedBy>
  <cp:revision>18</cp:revision>
  <dcterms:created xsi:type="dcterms:W3CDTF">2015-09-29T10:24:52Z</dcterms:created>
  <dcterms:modified xsi:type="dcterms:W3CDTF">2016-08-26T07:11:09Z</dcterms:modified>
</cp:coreProperties>
</file>